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/>
    <p:restoredTop sz="94660"/>
  </p:normalViewPr>
  <p:slideViewPr>
    <p:cSldViewPr snapToGrid="0">
      <p:cViewPr varScale="1">
        <p:scale>
          <a:sx n="103" d="100"/>
          <a:sy n="103" d="100"/>
        </p:scale>
        <p:origin x="88" y="2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819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2216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7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7962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44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551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502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7979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774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74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858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A1ADA-3C54-4FA7-9809-9A367F776E74}" type="datetimeFigureOut">
              <a:rPr lang="ko-KR" altLang="en-US" smtClean="0"/>
              <a:t>2021-06-11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E4952145-2238-4B6D-9008-73383D6142B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183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B002B1C-CC0E-4A5D-B494-8BF62AE369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9803" y="3825489"/>
            <a:ext cx="2172393" cy="1502969"/>
          </a:xfrm>
        </p:spPr>
        <p:txBody>
          <a:bodyPr anchor="t">
            <a:normAutofit fontScale="92500"/>
          </a:bodyPr>
          <a:lstStyle/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20151647 </a:t>
            </a: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한 희구</a:t>
            </a:r>
            <a:endParaRPr lang="en-US" altLang="ko-KR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20151627 </a:t>
            </a:r>
            <a:r>
              <a:rPr lang="ko-KR" altLang="en-US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김 태균</a:t>
            </a:r>
            <a:endParaRPr lang="en-US" altLang="ko-KR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ko-KR" altLang="en-US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F9F08F3-8B55-4E0D-8399-950B4F630141}"/>
              </a:ext>
            </a:extLst>
          </p:cNvPr>
          <p:cNvSpPr/>
          <p:nvPr/>
        </p:nvSpPr>
        <p:spPr>
          <a:xfrm>
            <a:off x="2053868" y="1055408"/>
            <a:ext cx="80842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사물 인터넷 기말 </a:t>
            </a:r>
            <a:r>
              <a:rPr lang="ko-KR" altLang="en-US" sz="5400" b="0" cap="none" spc="0" dirty="0" err="1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레포트</a:t>
            </a:r>
            <a:endParaRPr lang="en-US" altLang="ko-KR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03681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시연</a:t>
            </a:r>
            <a:r>
              <a:rPr lang="en-US" altLang="ko-KR"/>
              <a:t>1</a:t>
            </a:r>
            <a:br>
              <a:rPr lang="en-US" altLang="ko-KR" sz="3200" kern="0">
                <a:solidFill>
                  <a:srgbClr val="000000"/>
                </a:solidFill>
                <a:latin typeface="바탕"/>
                <a:ea typeface="휴먼명조"/>
              </a:rPr>
            </a:br>
            <a:endParaRPr lang="ko-KR" altLang="en-US"/>
          </a:p>
        </p:txBody>
      </p:sp>
      <p:pic>
        <p:nvPicPr>
          <p:cNvPr id="6" name="내용 개체 틀 5" descr="텍스트, 전자기기, 컴퓨터, 실내이(가) 표시된 사진  자동 생성된 설명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515566" y="3241256"/>
            <a:ext cx="6193673" cy="3616744"/>
          </a:xfrm>
        </p:spPr>
      </p:pic>
      <p:sp>
        <p:nvSpPr>
          <p:cNvPr id="10" name="내용 개체 틀 2"/>
          <p:cNvSpPr txBox="1"/>
          <p:nvPr/>
        </p:nvSpPr>
        <p:spPr>
          <a:xfrm>
            <a:off x="1448594" y="2040420"/>
            <a:ext cx="4920467" cy="1388579"/>
          </a:xfrm>
          <a:prstGeom prst="rect">
            <a:avLst/>
          </a:prstGeom>
        </p:spPr>
        <p:txBody>
          <a:bodyPr vert="horz" lIns="91440" tIns="45720" rIns="91440" bIns="45720" anchor="t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4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물건을 올려둘 때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(</a:t>
            </a: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동영상 캡쳐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)</a:t>
            </a:r>
          </a:p>
          <a:p>
            <a:pPr lvl="0">
              <a:lnSpc>
                <a:spcPct val="90000"/>
              </a:lnSpc>
              <a:spcBef>
                <a:spcPct val="46000"/>
              </a:spcBef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첨부파일 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:</a:t>
            </a: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210602211100043069.h264</a:t>
            </a:r>
          </a:p>
        </p:txBody>
      </p:sp>
      <p:pic>
        <p:nvPicPr>
          <p:cNvPr id="14" name="그림 13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63569" y="3241256"/>
            <a:ext cx="4440882" cy="2135403"/>
          </a:xfrm>
          <a:prstGeom prst="rect">
            <a:avLst/>
          </a:prstGeom>
        </p:spPr>
      </p:pic>
      <p:sp>
        <p:nvSpPr>
          <p:cNvPr id="15" name="내용 개체 틀 2"/>
          <p:cNvSpPr txBox="1"/>
          <p:nvPr/>
        </p:nvSpPr>
        <p:spPr>
          <a:xfrm>
            <a:off x="7641759" y="2040421"/>
            <a:ext cx="4162355" cy="1014168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4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파이썬 코드 실행 후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물건을 올려 두면 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1</a:t>
            </a: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이 찍히며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동영상을 저장</a:t>
            </a:r>
            <a:endParaRPr lang="en-US" altLang="ko-KR" sz="1800" kern="0">
              <a:solidFill>
                <a:srgbClr val="000000"/>
              </a:solidFill>
              <a:latin typeface="맑은 고딕"/>
              <a:cs typeface="맑은 고딕"/>
            </a:endParaRP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전자기기, 실내, 모니터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15566" y="3241256"/>
            <a:ext cx="6207554" cy="361674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시연</a:t>
            </a:r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10" name="내용 개체 틀 2"/>
          <p:cNvSpPr txBox="1"/>
          <p:nvPr/>
        </p:nvSpPr>
        <p:spPr>
          <a:xfrm>
            <a:off x="1448594" y="2049168"/>
            <a:ext cx="4677482" cy="1247433"/>
          </a:xfrm>
          <a:prstGeom prst="rect">
            <a:avLst/>
          </a:prstGeom>
        </p:spPr>
        <p:txBody>
          <a:bodyPr vert="horz" lIns="91440" tIns="45720" rIns="91440" bIns="45720" anchor="t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4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물건을 가져갈 때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(</a:t>
            </a: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동영상 캡쳐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)</a:t>
            </a:r>
          </a:p>
          <a:p>
            <a:pPr lvl="0">
              <a:lnSpc>
                <a:spcPct val="90000"/>
              </a:lnSpc>
              <a:spcBef>
                <a:spcPct val="46000"/>
              </a:spcBef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첨부파일 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: 210602211145801240.h264</a:t>
            </a:r>
          </a:p>
        </p:txBody>
      </p:sp>
      <p:sp>
        <p:nvSpPr>
          <p:cNvPr id="15" name="내용 개체 틀 2"/>
          <p:cNvSpPr txBox="1"/>
          <p:nvPr/>
        </p:nvSpPr>
        <p:spPr>
          <a:xfrm>
            <a:off x="7641759" y="2040421"/>
            <a:ext cx="4162355" cy="1014168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4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물건을 가져갈 때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파이썬에 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1</a:t>
            </a: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이 다시 찍히며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동영상을 한번 더 저장 </a:t>
            </a:r>
            <a:endParaRPr lang="en-US" altLang="ko-KR" sz="1800" kern="0">
              <a:solidFill>
                <a:srgbClr val="000000"/>
              </a:solidFill>
              <a:latin typeface="맑은 고딕"/>
              <a:cs typeface="맑은 고딕"/>
            </a:endParaRPr>
          </a:p>
        </p:txBody>
      </p:sp>
      <p:pic>
        <p:nvPicPr>
          <p:cNvPr id="16" name="그림 15" descr="텍스트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64227" y="3241256"/>
            <a:ext cx="4780673" cy="170812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7777A0-CF83-4A30-A342-E236C90B7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마치며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929F27-19CF-45D4-9116-8EB9721A9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실제로 만나서 함께 코드를 짜고 보고서를 작성 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택배 기사 분들이 일일이 사진을 찍어 우리에게 보낼 필요성도 줄어들고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도난을 당했을 경우 범인을 빠르게 찾을 수 있는 기능이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택배 이외에도 냉장고와 연동하여 냉장고에 들어있는 물건들을 보며 장을 </a:t>
            </a:r>
            <a:r>
              <a:rPr lang="ko-KR" altLang="en-US" dirty="0" err="1"/>
              <a:t>볼수도</a:t>
            </a:r>
            <a:r>
              <a:rPr lang="ko-KR" altLang="en-US" dirty="0"/>
              <a:t> 있고 </a:t>
            </a:r>
            <a:r>
              <a:rPr lang="en-US" altLang="ko-KR" dirty="0" err="1"/>
              <a:t>cctv</a:t>
            </a:r>
            <a:r>
              <a:rPr lang="en-US" altLang="ko-KR" dirty="0"/>
              <a:t> </a:t>
            </a:r>
            <a:r>
              <a:rPr lang="ko-KR" altLang="en-US" dirty="0"/>
              <a:t>등에도 이용될 수 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91858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목표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>
              <a:defRPr lang="ko-KR" altLang="en-US"/>
            </a:pPr>
            <a:r>
              <a:rPr lang="ko-KR" altLang="en-US"/>
              <a:t>아두이노와 라즈베리 파이를 이용한 도난 방지기 만들기</a:t>
            </a:r>
          </a:p>
          <a:p>
            <a:pPr lvl="0">
              <a:spcBef>
                <a:spcPct val="42000"/>
              </a:spcBef>
              <a:defRPr lang="ko-KR" altLang="en-US"/>
            </a:pPr>
            <a:endParaRPr lang="en-US" altLang="ko-KR"/>
          </a:p>
          <a:p>
            <a:pPr lvl="0">
              <a:spcBef>
                <a:spcPct val="46000"/>
              </a:spcBef>
              <a:defRPr lang="ko-KR" altLang="en-US"/>
            </a:pPr>
            <a:r>
              <a:rPr lang="ko-KR" altLang="en-US" spc="5">
                <a:solidFill>
                  <a:srgbClr val="000000"/>
                </a:solidFill>
                <a:latin typeface="맑은 고딕"/>
              </a:rPr>
              <a:t>현대 사회에서 물건을 보관해야 하는 경우가 점점 증가하는 추세이다</a:t>
            </a:r>
            <a:r>
              <a:rPr lang="en-US" altLang="ko-KR" spc="5">
                <a:solidFill>
                  <a:srgbClr val="000000"/>
                </a:solidFill>
                <a:latin typeface="맑은 고딕"/>
                <a:cs typeface="맑은 고딕"/>
              </a:rPr>
              <a:t>.</a:t>
            </a:r>
            <a:br>
              <a:rPr lang="en-US" altLang="ko-KR" spc="5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>
                <a:solidFill>
                  <a:srgbClr val="000000"/>
                </a:solidFill>
                <a:latin typeface="맑은 고딕"/>
              </a:rPr>
              <a:t>택배</a:t>
            </a:r>
            <a:r>
              <a:rPr lang="en-US" altLang="ko-KR">
                <a:solidFill>
                  <a:srgbClr val="000000"/>
                </a:solidFill>
                <a:latin typeface="맑은 고딕"/>
                <a:cs typeface="맑은 고딕"/>
              </a:rPr>
              <a:t>, </a:t>
            </a:r>
            <a:r>
              <a:rPr lang="ko-KR" altLang="en-US">
                <a:solidFill>
                  <a:srgbClr val="000000"/>
                </a:solidFill>
                <a:latin typeface="맑은 고딕"/>
              </a:rPr>
              <a:t>물건 보관함</a:t>
            </a:r>
            <a:r>
              <a:rPr lang="en-US" altLang="ko-KR">
                <a:solidFill>
                  <a:srgbClr val="000000"/>
                </a:solidFill>
                <a:latin typeface="맑은 고딕"/>
                <a:cs typeface="맑은 고딕"/>
              </a:rPr>
              <a:t>, </a:t>
            </a:r>
            <a:r>
              <a:rPr lang="ko-KR" altLang="en-US">
                <a:solidFill>
                  <a:srgbClr val="000000"/>
                </a:solidFill>
                <a:latin typeface="맑은 고딕"/>
              </a:rPr>
              <a:t>신발 보관함 등등 특히 요즘 같은 코로나 시대에는 택배를 더욱 많이 이용하는데 그에 따른 </a:t>
            </a:r>
            <a:r>
              <a:rPr lang="ko-KR" altLang="en-US" spc="5">
                <a:solidFill>
                  <a:srgbClr val="000000"/>
                </a:solidFill>
                <a:latin typeface="맑은 고딕"/>
              </a:rPr>
              <a:t>범죄 또한 증가할 수밖에 없다</a:t>
            </a:r>
            <a:r>
              <a:rPr lang="en-US" altLang="ko-KR" spc="5">
                <a:solidFill>
                  <a:srgbClr val="000000"/>
                </a:solidFill>
                <a:latin typeface="맑은 고딕"/>
                <a:cs typeface="맑은 고딕"/>
              </a:rPr>
              <a:t>.</a:t>
            </a:r>
            <a:br>
              <a:rPr lang="en-US" altLang="ko-KR" spc="5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 spc="5">
                <a:solidFill>
                  <a:srgbClr val="000000"/>
                </a:solidFill>
                <a:latin typeface="맑은 고딕"/>
              </a:rPr>
              <a:t>택배 범죄 중 가장 빈번히 일어나는 범죄는 도난이다</a:t>
            </a:r>
            <a:r>
              <a:rPr lang="en-US" altLang="ko-KR" spc="5">
                <a:solidFill>
                  <a:srgbClr val="000000"/>
                </a:solidFill>
                <a:latin typeface="맑은 고딕"/>
                <a:cs typeface="맑은 고딕"/>
              </a:rPr>
              <a:t>. </a:t>
            </a:r>
            <a:r>
              <a:rPr lang="ko-KR" altLang="en-US" spc="5">
                <a:solidFill>
                  <a:srgbClr val="000000"/>
                </a:solidFill>
                <a:latin typeface="맑은 고딕"/>
              </a:rPr>
              <a:t>그래서 도난을 방지하고 혹은 도난 당했을 경우를 대처하기 위해 이 기기를 만들었다</a:t>
            </a:r>
            <a:r>
              <a:rPr lang="en-US" altLang="ko-KR" spc="5">
                <a:solidFill>
                  <a:srgbClr val="000000"/>
                </a:solidFill>
                <a:latin typeface="맑은 고딕"/>
                <a:cs typeface="맑은 고딕"/>
              </a:rPr>
              <a:t>.</a:t>
            </a:r>
          </a:p>
          <a:p>
            <a:pPr marL="0" indent="0">
              <a:spcBef>
                <a:spcPct val="46000"/>
              </a:spcBef>
              <a:buNone/>
              <a:defRPr lang="ko-KR" altLang="en-US"/>
            </a:pPr>
            <a:endParaRPr lang="en-US" altLang="ko-KR" sz="2000" kern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7B9B6F-C7BD-4EB1-9721-461F34C5E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준비물</a:t>
            </a: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2F37678C-CD47-4FEA-B884-B9928060A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959" y="1977213"/>
            <a:ext cx="5354082" cy="3998445"/>
          </a:xfrm>
        </p:spPr>
      </p:pic>
    </p:spTree>
    <p:extLst>
      <p:ext uri="{BB962C8B-B14F-4D97-AF65-F5344CB8AC3E}">
        <p14:creationId xmlns:p14="http://schemas.microsoft.com/office/powerpoint/2010/main" val="3701108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기능도</a:t>
            </a:r>
          </a:p>
        </p:txBody>
      </p:sp>
      <p:pic>
        <p:nvPicPr>
          <p:cNvPr id="5" name="내용 개체 틀 4" descr="텍스트, 회로, 전자기기이(가) 표시된 사진  자동 생성된 설명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2404079" y="2210570"/>
            <a:ext cx="7436107" cy="3449638"/>
          </a:xfrm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제작 방법</a:t>
            </a:r>
            <a:r>
              <a:rPr lang="en-US" altLang="ko-KR"/>
              <a:t>1 (</a:t>
            </a:r>
            <a:r>
              <a:rPr lang="ko-KR" altLang="en-US"/>
              <a:t>회로도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451579" y="1931575"/>
            <a:ext cx="5351467" cy="2478054"/>
          </a:xfr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451579" y="4387479"/>
            <a:ext cx="3402523" cy="1666002"/>
          </a:xfrm>
          <a:prstGeom prst="rect">
            <a:avLst/>
          </a:prstGeom>
        </p:spPr>
      </p:pic>
      <p:sp>
        <p:nvSpPr>
          <p:cNvPr id="9" name="내용 개체 틀 2"/>
          <p:cNvSpPr txBox="1"/>
          <p:nvPr/>
        </p:nvSpPr>
        <p:spPr>
          <a:xfrm>
            <a:off x="6985544" y="1931575"/>
            <a:ext cx="4069310" cy="3534770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4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바탕"/>
              </a:rPr>
              <a:t>로드셀의 선 색깔을 유의하여 </a:t>
            </a:r>
            <a:br>
              <a:rPr lang="en-US" altLang="ko-KR" sz="1800" kern="0">
                <a:solidFill>
                  <a:srgbClr val="000000"/>
                </a:solidFill>
                <a:latin typeface="바탕"/>
              </a:rPr>
            </a:br>
            <a:r>
              <a:rPr lang="ko-KR" altLang="en-US" sz="1800" kern="0">
                <a:solidFill>
                  <a:srgbClr val="000000"/>
                </a:solidFill>
                <a:latin typeface="바탕"/>
              </a:rPr>
              <a:t>회로도와 같이 로드셀 엠프에</a:t>
            </a:r>
            <a:br>
              <a:rPr lang="en-US" altLang="ko-KR" sz="1800" kern="0">
                <a:solidFill>
                  <a:srgbClr val="000000"/>
                </a:solidFill>
                <a:latin typeface="바탕"/>
              </a:rPr>
            </a:br>
            <a:r>
              <a:rPr lang="ko-KR" altLang="en-US" sz="1800" kern="0">
                <a:solidFill>
                  <a:srgbClr val="000000"/>
                </a:solidFill>
                <a:latin typeface="바탕"/>
              </a:rPr>
              <a:t>연결한다</a:t>
            </a:r>
            <a:r>
              <a:rPr lang="en-US" altLang="ko-KR" sz="1800" kern="0">
                <a:solidFill>
                  <a:srgbClr val="000000"/>
                </a:solidFill>
                <a:latin typeface="바탕"/>
              </a:rPr>
              <a:t>.</a:t>
            </a:r>
          </a:p>
          <a:p>
            <a:pPr lvl="0">
              <a:spcBef>
                <a:spcPct val="46000"/>
              </a:spcBef>
              <a:defRPr lang="ko-KR" altLang="en-US"/>
            </a:pPr>
            <a:endParaRPr lang="en-US" altLang="ko-KR" sz="1800" kern="0">
              <a:solidFill>
                <a:srgbClr val="000000"/>
              </a:solidFill>
              <a:latin typeface="바탕"/>
              <a:ea typeface="휴먼명조"/>
            </a:endParaRPr>
          </a:p>
          <a:p>
            <a:pPr lvl="0">
              <a:spcBef>
                <a:spcPct val="46000"/>
              </a:spcBef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로드셀 엠프를 아두이노에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회로도와 같이 연결한다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.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제작 방법</a:t>
            </a:r>
            <a:r>
              <a:rPr lang="en-US" altLang="ko-KR"/>
              <a:t>2 (</a:t>
            </a:r>
            <a:r>
              <a:rPr lang="ko-KR" altLang="en-US"/>
              <a:t>회로도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6" name="내용 개체 틀 2"/>
          <p:cNvSpPr txBox="1"/>
          <p:nvPr/>
        </p:nvSpPr>
        <p:spPr>
          <a:xfrm>
            <a:off x="7792938" y="1930993"/>
            <a:ext cx="4162355" cy="3534770"/>
          </a:xfrm>
          <a:prstGeom prst="rect">
            <a:avLst/>
          </a:prstGeom>
        </p:spPr>
        <p:txBody>
          <a:bodyPr vert="horz" lIns="91440" tIns="45720" rIns="91440" bIns="45720" anchor="t">
            <a:normAutofit fontScale="96380"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4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아두이노와 라즈베리 파이를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연결한다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.</a:t>
            </a:r>
          </a:p>
          <a:p>
            <a:pPr lvl="0">
              <a:spcBef>
                <a:spcPct val="46000"/>
              </a:spcBef>
              <a:defRPr lang="ko-KR" altLang="en-US"/>
            </a:pPr>
            <a:endParaRPr lang="en-US" altLang="ko-KR" sz="1800" kern="0">
              <a:solidFill>
                <a:srgbClr val="000000"/>
              </a:solidFill>
              <a:latin typeface="맑은 고딕"/>
              <a:cs typeface="맑은 고딕"/>
            </a:endParaRPr>
          </a:p>
          <a:p>
            <a:pPr lvl="0">
              <a:spcBef>
                <a:spcPct val="46000"/>
              </a:spcBef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라즈베리 파이를 노트북과 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연결한다 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(SSH)</a:t>
            </a:r>
          </a:p>
          <a:p>
            <a:pPr lvl="0">
              <a:spcBef>
                <a:spcPct val="46000"/>
              </a:spcBef>
              <a:defRPr lang="ko-KR" altLang="en-US"/>
            </a:pPr>
            <a:endParaRPr lang="en-US" altLang="ko-KR" sz="1800" kern="0">
              <a:solidFill>
                <a:srgbClr val="000000"/>
              </a:solidFill>
              <a:latin typeface="맑은 고딕"/>
              <a:cs typeface="맑은 고딕"/>
            </a:endParaRPr>
          </a:p>
          <a:p>
            <a:pPr lvl="0">
              <a:spcBef>
                <a:spcPct val="46000"/>
              </a:spcBef>
              <a:defRPr lang="ko-KR" altLang="en-US"/>
            </a:pP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보조 배터리를 이용해 라즈베리 파이</a:t>
            </a:r>
            <a:b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</a:br>
            <a:r>
              <a:rPr lang="ko-KR" altLang="en-US" sz="1800" kern="0">
                <a:solidFill>
                  <a:srgbClr val="000000"/>
                </a:solidFill>
                <a:latin typeface="맑은 고딕"/>
              </a:rPr>
              <a:t>에 전원을 공급해준다</a:t>
            </a:r>
            <a:r>
              <a:rPr lang="en-US" altLang="ko-KR" sz="1800" kern="0">
                <a:solidFill>
                  <a:srgbClr val="000000"/>
                </a:solidFill>
                <a:latin typeface="맑은 고딕"/>
                <a:cs typeface="맑은 고딕"/>
              </a:rPr>
              <a:t>.</a:t>
            </a:r>
          </a:p>
        </p:txBody>
      </p:sp>
      <p:pic>
        <p:nvPicPr>
          <p:cNvPr id="10" name="내용 개체 틀 9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328879" y="2093364"/>
            <a:ext cx="6328545" cy="2935836"/>
          </a:xfrm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617B2-E16F-4446-954B-3DF618C2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실제 실습 환경</a:t>
            </a:r>
          </a:p>
        </p:txBody>
      </p:sp>
      <p:pic>
        <p:nvPicPr>
          <p:cNvPr id="13" name="내용 개체 틀 12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E18E9AA1-C222-487F-ACFB-C62053F8F7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7" y="1935804"/>
            <a:ext cx="6021188" cy="4513634"/>
          </a:xfr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22CB4CAF-5F40-48CA-9A1C-71FCCE3F7B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35804"/>
            <a:ext cx="6018178" cy="4513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887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프로그램</a:t>
            </a:r>
            <a:r>
              <a:rPr lang="en-US" altLang="ko-KR"/>
              <a:t>1 ( </a:t>
            </a:r>
            <a:r>
              <a:rPr lang="ko-KR" altLang="en-US"/>
              <a:t>아두이노 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5" name="내용 개체 틀 4" descr="텍스트이(가) 표시된 사진  자동 생성된 설명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5827742" y="305815"/>
            <a:ext cx="6172651" cy="5810277"/>
          </a:xfrm>
        </p:spPr>
      </p:pic>
      <p:sp>
        <p:nvSpPr>
          <p:cNvPr id="6" name="내용 개체 틀 2"/>
          <p:cNvSpPr txBox="1"/>
          <p:nvPr/>
        </p:nvSpPr>
        <p:spPr>
          <a:xfrm>
            <a:off x="1528326" y="2186232"/>
            <a:ext cx="4162355" cy="3534770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4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 lang="ko-KR" altLang="en-US"/>
            </a:pP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&lt;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</a:rPr>
              <a:t>코드 설명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&gt;</a:t>
            </a:r>
          </a:p>
          <a:p>
            <a:pPr marL="0" lvl="0" indent="0">
              <a:buNone/>
              <a:defRPr lang="ko-KR" altLang="en-US"/>
            </a:pPr>
            <a:r>
              <a:rPr lang="ko-KR" altLang="en-US" sz="1800" kern="0" dirty="0" err="1">
                <a:solidFill>
                  <a:srgbClr val="000000"/>
                </a:solidFill>
                <a:latin typeface="맑은 고딕"/>
                <a:cs typeface="맑은 고딕"/>
              </a:rPr>
              <a:t>아두이노가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 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HX711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라이브러리로 </a:t>
            </a:r>
            <a:r>
              <a:rPr lang="ko-KR" altLang="en-US" sz="1800" kern="0" dirty="0" err="1">
                <a:solidFill>
                  <a:srgbClr val="000000"/>
                </a:solidFill>
                <a:latin typeface="맑은 고딕"/>
                <a:cs typeface="맑은 고딕"/>
              </a:rPr>
              <a:t>로드셀을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 이용하여 무게를 측정합니다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.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 무게가 바뀌고 유지되면 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led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를 켜며 숫자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1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을 띄우는 코드입니다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. 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시리얼 통신으로 </a:t>
            </a:r>
            <a:r>
              <a:rPr lang="ko-KR" altLang="en-US" sz="1800" kern="0" dirty="0" err="1">
                <a:solidFill>
                  <a:srgbClr val="000000"/>
                </a:solidFill>
                <a:latin typeface="맑은 고딕"/>
                <a:cs typeface="맑은 고딕"/>
              </a:rPr>
              <a:t>라즈베리에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 값을 전송합니다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.</a:t>
            </a: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프로그램</a:t>
            </a:r>
            <a:r>
              <a:rPr lang="en-US" altLang="ko-KR"/>
              <a:t>2 ( </a:t>
            </a:r>
            <a:r>
              <a:rPr lang="ko-KR" altLang="en-US"/>
              <a:t>라즈베리 파이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7" name="내용 개체 틀 6" descr="텍스트이(가) 표시된 사진  자동 생성된 설명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6501321" y="499107"/>
            <a:ext cx="5569018" cy="5632383"/>
          </a:xfrm>
        </p:spPr>
      </p:pic>
      <p:sp>
        <p:nvSpPr>
          <p:cNvPr id="8" name="내용 개체 틀 2"/>
          <p:cNvSpPr txBox="1"/>
          <p:nvPr/>
        </p:nvSpPr>
        <p:spPr>
          <a:xfrm>
            <a:off x="1528326" y="2186232"/>
            <a:ext cx="4162355" cy="3534770"/>
          </a:xfrm>
          <a:prstGeom prst="rect">
            <a:avLst/>
          </a:prstGeom>
        </p:spPr>
        <p:txBody>
          <a:bodyPr vert="horz" lIns="91440" tIns="45720" rIns="91440" bIns="45720" anchor="t">
            <a:norm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4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 lang="ko-KR" altLang="en-US"/>
            </a:pP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&lt;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</a:rPr>
              <a:t>코드 설명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&gt;</a:t>
            </a:r>
          </a:p>
          <a:p>
            <a:pPr marL="0" lvl="0" indent="0">
              <a:buNone/>
              <a:defRPr lang="ko-KR" altLang="en-US"/>
            </a:pP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시리얼 통신으로 </a:t>
            </a:r>
            <a:r>
              <a:rPr lang="ko-KR" altLang="en-US" sz="1800" kern="0" dirty="0" err="1">
                <a:solidFill>
                  <a:srgbClr val="000000"/>
                </a:solidFill>
                <a:latin typeface="맑은 고딕"/>
                <a:cs typeface="맑은 고딕"/>
              </a:rPr>
              <a:t>아두이노에서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 값을 전송 받습니다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. </a:t>
            </a:r>
            <a:r>
              <a:rPr lang="ko-KR" altLang="en-US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시리얼 모니터의 값이 실수라면 카메라를 시작하여 영상을 찍고 현재 시간으로 파일명을 저장합니다</a:t>
            </a:r>
            <a:r>
              <a:rPr lang="en-US" altLang="ko-KR" sz="1800" kern="0" dirty="0">
                <a:solidFill>
                  <a:srgbClr val="000000"/>
                </a:solidFill>
                <a:latin typeface="맑은 고딕"/>
                <a:cs typeface="맑은 고딕"/>
              </a:rPr>
              <a:t>.</a:t>
            </a: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313</Words>
  <Application>Microsoft Office PowerPoint</Application>
  <PresentationFormat>와이드스크린</PresentationFormat>
  <Paragraphs>41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바탕</vt:lpstr>
      <vt:lpstr>Arial</vt:lpstr>
      <vt:lpstr>Gill Sans MT</vt:lpstr>
      <vt:lpstr>갤러리</vt:lpstr>
      <vt:lpstr>PowerPoint 프레젠테이션</vt:lpstr>
      <vt:lpstr>목표</vt:lpstr>
      <vt:lpstr>준비물</vt:lpstr>
      <vt:lpstr>기능도</vt:lpstr>
      <vt:lpstr>제작 방법1 (회로도)</vt:lpstr>
      <vt:lpstr>제작 방법2 (회로도)</vt:lpstr>
      <vt:lpstr>실제 실습 환경</vt:lpstr>
      <vt:lpstr>프로그램1 ( 아두이노 )</vt:lpstr>
      <vt:lpstr>프로그램2 ( 라즈베리 파이)</vt:lpstr>
      <vt:lpstr>시연1 </vt:lpstr>
      <vt:lpstr>시연2</vt:lpstr>
      <vt:lpstr>마치며.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김태균</dc:creator>
  <cp:lastModifiedBy>hanheegu</cp:lastModifiedBy>
  <cp:revision>9</cp:revision>
  <dcterms:created xsi:type="dcterms:W3CDTF">2021-06-10T16:55:08Z</dcterms:created>
  <dcterms:modified xsi:type="dcterms:W3CDTF">2021-06-11T03:34:01Z</dcterms:modified>
</cp:coreProperties>
</file>

<file path=docProps/thumbnail.jpeg>
</file>